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11F3F-F917-41A2-AFED-941A8F697B94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27578-3AFA-41B9-B095-ED0963F57D3B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ony\Desktop\&#1605;&#1602;&#1585;&#1585;%20&#1578;&#1589;&#1605;&#1610;&#1605;%20&#1583;&#1585;&#1608;&#1587;\&#1578;&#1605;&#1575;&#1585;&#1610;&#1606;\circus.wa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8" name="Rectangle 7"/>
          <p:cNvSpPr/>
          <p:nvPr/>
        </p:nvSpPr>
        <p:spPr>
          <a:xfrm>
            <a:off x="1142976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9" name="Rectangle 8"/>
          <p:cNvSpPr/>
          <p:nvPr/>
        </p:nvSpPr>
        <p:spPr>
          <a:xfrm>
            <a:off x="2285984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 dirty="0"/>
          </a:p>
        </p:txBody>
      </p:sp>
      <p:sp>
        <p:nvSpPr>
          <p:cNvPr id="10" name="Rectangle 9"/>
          <p:cNvSpPr/>
          <p:nvPr/>
        </p:nvSpPr>
        <p:spPr>
          <a:xfrm>
            <a:off x="5715008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1" name="Rectangle 10"/>
          <p:cNvSpPr/>
          <p:nvPr/>
        </p:nvSpPr>
        <p:spPr>
          <a:xfrm>
            <a:off x="4572000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2" name="Rectangle 11"/>
          <p:cNvSpPr/>
          <p:nvPr/>
        </p:nvSpPr>
        <p:spPr>
          <a:xfrm>
            <a:off x="3428992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3" name="Rectangle 12"/>
          <p:cNvSpPr/>
          <p:nvPr/>
        </p:nvSpPr>
        <p:spPr>
          <a:xfrm>
            <a:off x="7929586" y="0"/>
            <a:ext cx="1214414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4" name="Rectangle 13"/>
          <p:cNvSpPr/>
          <p:nvPr/>
        </p:nvSpPr>
        <p:spPr>
          <a:xfrm>
            <a:off x="6786578" y="0"/>
            <a:ext cx="1142976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5" name="Rectangle 14"/>
          <p:cNvSpPr/>
          <p:nvPr/>
        </p:nvSpPr>
        <p:spPr>
          <a:xfrm>
            <a:off x="0" y="1928802"/>
            <a:ext cx="2285984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7" name="Rectangle 16"/>
          <p:cNvSpPr/>
          <p:nvPr/>
        </p:nvSpPr>
        <p:spPr>
          <a:xfrm>
            <a:off x="2285984" y="1928802"/>
            <a:ext cx="2285984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8" name="Rectangle 17"/>
          <p:cNvSpPr/>
          <p:nvPr/>
        </p:nvSpPr>
        <p:spPr>
          <a:xfrm>
            <a:off x="4572000" y="1928802"/>
            <a:ext cx="2285984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9" name="Rectangle 18"/>
          <p:cNvSpPr/>
          <p:nvPr/>
        </p:nvSpPr>
        <p:spPr>
          <a:xfrm>
            <a:off x="6786578" y="1928802"/>
            <a:ext cx="2357422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20" name="TextBox 19"/>
          <p:cNvSpPr txBox="1"/>
          <p:nvPr/>
        </p:nvSpPr>
        <p:spPr>
          <a:xfrm>
            <a:off x="1285852" y="2357430"/>
            <a:ext cx="607223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KW" sz="4000" dirty="0" smtClean="0">
                <a:solidFill>
                  <a:schemeClr val="bg1"/>
                </a:solidFill>
              </a:rPr>
              <a:t>المسرح ثلاثي الأبعاد يرحب بكم </a:t>
            </a:r>
          </a:p>
          <a:p>
            <a:pPr algn="ctr"/>
            <a:r>
              <a:rPr lang="ar-KW" sz="4000" dirty="0" smtClean="0">
                <a:solidFill>
                  <a:schemeClr val="bg1"/>
                </a:solidFill>
              </a:rPr>
              <a:t>في العرض السحري الأول</a:t>
            </a:r>
          </a:p>
          <a:p>
            <a:pPr algn="ctr"/>
            <a:r>
              <a:rPr lang="ar-KW" sz="4000" dirty="0" smtClean="0">
                <a:solidFill>
                  <a:schemeClr val="bg1"/>
                </a:solidFill>
              </a:rPr>
              <a:t>للأشكال  الهندسية </a:t>
            </a:r>
            <a:endParaRPr lang="ar-KW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4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000">
              <a:srgbClr val="FF0000"/>
            </a:gs>
            <a:gs pos="13000">
              <a:srgbClr val="C00000"/>
            </a:gs>
            <a:gs pos="28000">
              <a:srgbClr val="FF0000"/>
            </a:gs>
            <a:gs pos="42999">
              <a:srgbClr val="C00000"/>
            </a:gs>
            <a:gs pos="58000">
              <a:srgbClr val="FF0000"/>
            </a:gs>
            <a:gs pos="72000">
              <a:srgbClr val="C00000"/>
            </a:gs>
            <a:gs pos="87000">
              <a:srgbClr val="FF0000"/>
            </a:gs>
            <a:gs pos="100000">
              <a:srgbClr val="FF000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357686" y="1500174"/>
            <a:ext cx="3500462" cy="1143008"/>
            <a:chOff x="3857620" y="1071546"/>
            <a:chExt cx="3500462" cy="1143008"/>
          </a:xfrm>
        </p:grpSpPr>
        <p:cxnSp>
          <p:nvCxnSpPr>
            <p:cNvPr id="3" name="Straight Connector 2"/>
            <p:cNvCxnSpPr/>
            <p:nvPr/>
          </p:nvCxnSpPr>
          <p:spPr>
            <a:xfrm rot="10800000" flipV="1">
              <a:off x="4286248" y="1071546"/>
              <a:ext cx="3071834" cy="1000132"/>
            </a:xfrm>
            <a:prstGeom prst="line">
              <a:avLst/>
            </a:prstGeom>
            <a:ln w="1301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rot="10800000" flipV="1">
              <a:off x="3857620" y="2071678"/>
              <a:ext cx="419104" cy="142876"/>
            </a:xfrm>
            <a:prstGeom prst="line">
              <a:avLst/>
            </a:prstGeom>
            <a:ln w="130175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/>
          <p:cNvSpPr/>
          <p:nvPr/>
        </p:nvSpPr>
        <p:spPr>
          <a:xfrm>
            <a:off x="214282" y="2928934"/>
            <a:ext cx="3500462" cy="19288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1" name="Oval 10"/>
          <p:cNvSpPr/>
          <p:nvPr/>
        </p:nvSpPr>
        <p:spPr>
          <a:xfrm>
            <a:off x="1071538" y="3357562"/>
            <a:ext cx="1714512" cy="7858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2" name="Rounded Rectangle 11"/>
          <p:cNvSpPr/>
          <p:nvPr/>
        </p:nvSpPr>
        <p:spPr>
          <a:xfrm>
            <a:off x="642910" y="4286256"/>
            <a:ext cx="2643206" cy="207170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6" name="Cube 15"/>
          <p:cNvSpPr/>
          <p:nvPr/>
        </p:nvSpPr>
        <p:spPr>
          <a:xfrm>
            <a:off x="1500166" y="3714752"/>
            <a:ext cx="1143008" cy="1071570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18" name="Can 17"/>
          <p:cNvSpPr/>
          <p:nvPr/>
        </p:nvSpPr>
        <p:spPr>
          <a:xfrm>
            <a:off x="1071538" y="4214818"/>
            <a:ext cx="1000132" cy="928694"/>
          </a:xfrm>
          <a:prstGeom prst="can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25" name="Oval Callout 24"/>
          <p:cNvSpPr/>
          <p:nvPr/>
        </p:nvSpPr>
        <p:spPr>
          <a:xfrm>
            <a:off x="7072330" y="3857628"/>
            <a:ext cx="1857388" cy="1500198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600" b="1" dirty="0" smtClean="0">
                <a:solidFill>
                  <a:schemeClr val="tx1"/>
                </a:solidFill>
              </a:rPr>
              <a:t>مكعب</a:t>
            </a:r>
            <a:r>
              <a:rPr lang="en-US" dirty="0" smtClean="0"/>
              <a:t>f</a:t>
            </a:r>
            <a:endParaRPr lang="ar-KW" dirty="0"/>
          </a:p>
        </p:txBody>
      </p:sp>
      <p:sp>
        <p:nvSpPr>
          <p:cNvPr id="26" name="Oval Callout 25"/>
          <p:cNvSpPr/>
          <p:nvPr/>
        </p:nvSpPr>
        <p:spPr>
          <a:xfrm>
            <a:off x="4643438" y="4071942"/>
            <a:ext cx="2143140" cy="1357322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600" b="1" dirty="0" smtClean="0">
                <a:solidFill>
                  <a:schemeClr val="tx1"/>
                </a:solidFill>
              </a:rPr>
              <a:t>اسطوانة</a:t>
            </a:r>
            <a:r>
              <a:rPr lang="ar-KW" dirty="0" smtClean="0"/>
              <a:t> </a:t>
            </a:r>
            <a:endParaRPr lang="ar-KW" dirty="0"/>
          </a:p>
        </p:txBody>
      </p:sp>
      <p:pic>
        <p:nvPicPr>
          <p:cNvPr id="13" name="circu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785850" y="41433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3 -0.06497 L -0.19982 0.132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3 0.07144 C -0.12673 0.12948 -0.23316 0.18774 -0.25191 0.20809 C -0.27066 0.22867 -0.1526 0.19676 -0.13281 0.19445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7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739 0.1237 L 0.15452 -0.107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1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1.6763E-6 C 0.03003 -0.04485 0.0526 -0.09272 0.1 -0.1015 C 0.11371 -0.10081 0.1276 -0.10104 0.14132 -0.09942 C 0.1526 -0.09803 0.16389 -0.08925 0.17465 -0.08462 C 0.18212 -0.07699 0.19028 -0.07006 0.19687 -0.06127 C 0.21441 -0.03792 0.2059 -0.04462 0.2191 -0.03607 C 0.22396 -0.02613 0.23628 -0.00717 0.24444 -1.6763E-6 C 0.25052 0.02405 0.24791 0.06543 0.23177 0.08463 C 0.2243 0.09341 0.21215 0.09665 0.20312 0.1015 C 0.19097 0.09989 0.18437 0.10197 0.17778 0.08879 C 0.17205 0.04231 0.17604 0.01064 0.19045 -0.02751 C 0.196 -0.04231 0.19791 -0.05757 0.21111 -0.06335 C 0.22031 -0.07191 0.22882 -0.07376 0.23975 -0.07607 C 0.25885 -0.07468 0.27795 -0.07445 0.29687 -0.07191 C 0.30868 -0.07029 0.31996 -0.05803 0.33177 -0.05503 C 0.33333 -0.05364 0.33472 -0.05202 0.33646 -0.05087 C 0.33802 -0.04994 0.33975 -0.04971 0.34132 -0.04855 C 0.34774 -0.0437 0.35295 -0.03561 0.3585 -0.02959 C 0.35955 -0.02682 0.36041 -0.02381 0.3618 -0.02127 C 0.36319 -0.01873 0.36545 -0.01734 0.36666 -0.0148 C 0.37535 0.00278 0.35798 -0.02196 0.37309 -0.00208 C 0.37482 0.00994 0.37778 0.02197 0.38073 0.03376 C 0.38038 0.05064 0.38559 0.09734 0.37135 0.1163 C 0.3658 0.1385 0.35955 0.14127 0.34444 0.14798 C 0.30955 0.1452 0.3243 0.15468 0.31423 0.12902 C 0.31285 0.11815 0.31111 0.10775 0.30955 0.09711 C 0.31285 0.07122 0.30816 0.09619 0.3158 0.07607 C 0.31684 0.07353 0.31614 0.06983 0.31753 0.06752 C 0.32066 0.06197 0.32812 0.05526 0.33333 0.05272 C 0.35087 0.03399 0.34253 0.03792 0.35555 0.03376 C 0.36614 0.02543 0.36996 0.02312 0.38229 0.02104 C 0.39826 0.01411 0.41562 0.01804 0.4316 0.02312 C 0.44253 0.0333 0.45521 0.04 0.46666 0.04856 C 0.4743 0.05434 0.48021 0.0652 0.48732 0.07191 C 0.49653 0.08069 0.50625 0.08717 0.5158 0.09503 C 0.52396 0.10174 0.55625 0.13411 0.56823 0.13942 C 0.56979 0.14081 0.57222 0.1415 0.57309 0.14382 C 0.57639 0.15191 0.5776 0.16463 0.5809 0.17341 C 0.5783 0.19468 0.575 0.2185 0.55712 0.22613 C 0.5467 0.2548 0.5618 0.21595 0.54913 0.24093 C 0.54826 0.24278 0.54844 0.24555 0.54757 0.2474 C 0.54635 0.24994 0.54427 0.25133 0.54288 0.25364 C 0.53767 0.26197 0.53472 0.26937 0.52691 0.2726 C 0.51753 0.28139 0.51007 0.28532 0.49844 0.2874 C 0.49062 0.29457 0.4901 0.29457 0.4809 0.28948 C 0.47361 0.27653 0.47118 0.26289 0.46823 0.2474 C 0.46962 0.23376 0.46857 0.20856 0.4809 0.20301 C 0.4835 0.19954 0.48541 0.19653 0.48889 0.19445 C 0.49201 0.1926 0.49844 0.19029 0.49844 0.19029 C 0.50798 0.19098 0.51753 0.19052 0.52691 0.19237 C 0.52882 0.19283 0.53003 0.19538 0.53177 0.19653 C 0.54375 0.20555 0.55312 0.22035 0.5651 0.22821 C 0.56857 0.23769 0.571 0.24555 0.57778 0.25156 C 0.57986 0.25734 0.5842 0.26243 0.5842 0.26844 " pathEditMode="relative" ptsTypes="fffffffffffffffffffffffffffffffffffffffffffffffffffffA">
                                      <p:cBhvr>
                                        <p:cTn id="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4479 -0.03306 L -0.17569 0.1452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72222E-6 2.83237E-6 C -0.08125 0.07723 -0.16233 0.15445 -0.16997 0.17757 C -0.17761 0.20069 -0.11181 0.16994 -0.04601 0.13942 " pathEditMode="relative" ptsTypes="a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13281 0.19445 L 0.14705 -0.0749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-13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 0 C 0.00503 -0.02567 0.00052 -0.01226 0.01597 -0.03815 C 0.01892 -0.04301 0.02309 -0.04278 0.02708 -0.0444 C 0.03038 -0.04555 0.03663 -0.04856 0.03663 -0.04856 C 0.05503 -0.04717 0.06996 -0.04486 0.08732 -0.04024 C 0.09028 -0.03769 0.09392 -0.03654 0.09687 -0.03376 C 0.10278 -0.02821 0.1085 -0.02035 0.11284 -0.01272 C 0.12014 0.02219 0.11996 0.01364 0.11597 0.06127 C 0.11545 0.06751 0.11354 0.07815 0.10955 0.08231 C 0.1059 0.08624 0.10104 0.08763 0.09687 0.09086 C 0.08993 0.09017 0.08298 0.0904 0.07621 0.08878 C 0.07135 0.08763 0.0684 0.0719 0.0684 0.0719 C 0.06944 0.05572 0.06962 0.0393 0.07153 0.02312 C 0.07222 0.0178 0.07882 0.01294 0.08107 0.01063 C 0.09045 0.00092 0.09965 -0.01318 0.11111 -0.01688 C 0.12604 -0.02706 0.12274 -0.02706 0.14132 -0.0296 C 0.15191 -0.02891 0.1625 -0.02914 0.17309 -0.02752 C 0.19653 -0.02405 0.21649 0.003 0.23507 0.01896 C 0.24132 0.03075 0.24739 0.04138 0.25087 0.05502 C 0.25156 0.0578 0.25173 0.06057 0.25243 0.06335 C 0.2533 0.06751 0.25555 0.07607 0.25555 0.07607 C 0.25139 0.10474 0.24028 0.1304 0.21909 0.13942 C 0.21545 0.13826 0.21146 0.13826 0.20955 0.13317 C 0.20798 0.12924 0.20642 0.12046 0.20642 0.12046 C 0.2059 0.11491 0.20486 0.10936 0.20486 0.10358 C 0.20486 0.09849 0.20573 0.09364 0.20642 0.08878 C 0.20729 0.08231 0.20781 0.07583 0.20955 0.06982 C 0.2151 0.05133 0.23125 0.04578 0.24444 0.04231 C 0.26146 0.0437 0.27847 0.04393 0.29531 0.04647 C 0.3026 0.04763 0.30903 0.05364 0.31597 0.05711 C 0.33507 0.06659 0.35503 0.07653 0.37309 0.08878 C 0.375 0.10612 0.37604 0.13225 0.38107 0.14797 C 0.38385 0.15653 0.38385 0.1519 0.38732 0.15861 C 0.39149 0.16693 0.39149 0.17248 0.39687 0.17965 C 0.38559 0.18265 0.38403 0.18381 0.37153 0.18173 C 0.36441 0.17872 0.3658 0.17456 0.35885 0.17109 C 0.35469 0.16323 0.3526 0.15537 0.35087 0.14589 C 0.35278 0.12855 0.35937 0.10797 0.37309 0.10358 C 0.39166 0.1052 0.41545 0.09433 0.42864 0.1119 C 0.44357 0.13179 0.41441 0.10474 0.43507 0.12254 C 0.43958 0.13202 0.44409 0.13133 0.45087 0.13734 C 0.45434 0.1445 0.4559 0.14728 0.46198 0.15005 C 0.46632 0.15861 0.47048 0.15884 0.47778 0.16277 C 0.47882 0.16416 0.47969 0.16601 0.48107 0.16693 C 0.48298 0.16809 0.48854 0.1667 0.48732 0.16901 C 0.48541 0.17271 0.48073 0.17133 0.47778 0.17341 C 0.45642 0.18867 0.47187 0.18589 0.45243 0.18589 " pathEditMode="relative" ptsTypes="ffffffffffffffffffffffffffffffffffffffffffffff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86578" y="1928802"/>
            <a:ext cx="2357422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3" name="Rectangle 2"/>
          <p:cNvSpPr/>
          <p:nvPr/>
        </p:nvSpPr>
        <p:spPr>
          <a:xfrm>
            <a:off x="4500562" y="1928802"/>
            <a:ext cx="2357422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4" name="Rectangle 3"/>
          <p:cNvSpPr/>
          <p:nvPr/>
        </p:nvSpPr>
        <p:spPr>
          <a:xfrm>
            <a:off x="2143108" y="1928802"/>
            <a:ext cx="2357422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5" name="Rectangle 4"/>
          <p:cNvSpPr/>
          <p:nvPr/>
        </p:nvSpPr>
        <p:spPr>
          <a:xfrm>
            <a:off x="0" y="1928802"/>
            <a:ext cx="2357422" cy="4929198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6" name="Rectangle 5"/>
          <p:cNvSpPr/>
          <p:nvPr/>
        </p:nvSpPr>
        <p:spPr>
          <a:xfrm>
            <a:off x="4714876" y="0"/>
            <a:ext cx="4429124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714844" cy="1928802"/>
          </a:xfrm>
          <a:prstGeom prst="rect">
            <a:avLst/>
          </a:prstGeom>
          <a:gradFill flip="none" rotWithShape="1">
            <a:gsLst>
              <a:gs pos="4600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8" name="TextBox 7"/>
          <p:cNvSpPr txBox="1"/>
          <p:nvPr/>
        </p:nvSpPr>
        <p:spPr>
          <a:xfrm>
            <a:off x="2643174" y="3357562"/>
            <a:ext cx="42862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KW" sz="5400" b="1" dirty="0" smtClean="0"/>
              <a:t>شكرا لمشاهدتكم </a:t>
            </a:r>
            <a:endParaRPr lang="ar-KW" sz="5400" b="1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63</TotalTime>
  <Words>16</Words>
  <Application>Microsoft Office PowerPoint</Application>
  <PresentationFormat>On-screen Show (4:3)</PresentationFormat>
  <Paragraphs>6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9</cp:revision>
  <dcterms:created xsi:type="dcterms:W3CDTF">2012-04-25T18:31:53Z</dcterms:created>
  <dcterms:modified xsi:type="dcterms:W3CDTF">2012-04-29T15:58:57Z</dcterms:modified>
</cp:coreProperties>
</file>